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7" r:id="rId3"/>
    <p:sldId id="264" r:id="rId4"/>
    <p:sldId id="267" r:id="rId5"/>
    <p:sldId id="266" r:id="rId6"/>
    <p:sldId id="260" r:id="rId7"/>
    <p:sldId id="262" r:id="rId8"/>
    <p:sldId id="261" r:id="rId9"/>
    <p:sldId id="278" r:id="rId10"/>
    <p:sldId id="283" r:id="rId11"/>
    <p:sldId id="284" r:id="rId12"/>
    <p:sldId id="281" r:id="rId13"/>
    <p:sldId id="282" r:id="rId14"/>
    <p:sldId id="280" r:id="rId15"/>
    <p:sldId id="279" r:id="rId16"/>
    <p:sldId id="272" r:id="rId17"/>
    <p:sldId id="275" r:id="rId18"/>
    <p:sldId id="263" r:id="rId19"/>
    <p:sldId id="273" r:id="rId20"/>
    <p:sldId id="265" r:id="rId21"/>
    <p:sldId id="269" r:id="rId22"/>
    <p:sldId id="258" r:id="rId23"/>
    <p:sldId id="259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B3B7E8-3104-2B4F-B50A-6B30013825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E799F17-DA6C-E44D-8013-4AFE0063F004}" type="datetimeFigureOut">
              <a:rPr lang="en-US" smtClean="0"/>
              <a:t>3/2/17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83161"/>
            <a:ext cx="7543800" cy="4275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Orange County Council</a:t>
            </a:r>
            <a:br>
              <a:rPr lang="en-US" sz="4800" dirty="0" smtClean="0"/>
            </a:br>
            <a:r>
              <a:rPr lang="en-US" sz="4800" dirty="0" smtClean="0"/>
              <a:t>HAT Training</a:t>
            </a:r>
            <a:endParaRPr lang="en-US" sz="4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5143500"/>
            <a:ext cx="64617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Trail Boss – Bron Draganov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0" y="783161"/>
            <a:ext cx="3440225" cy="26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are . . .</a:t>
            </a:r>
            <a:endParaRPr lang="en-US" dirty="0"/>
          </a:p>
        </p:txBody>
      </p:sp>
      <p:pic>
        <p:nvPicPr>
          <p:cNvPr id="4" name="Content Placeholder 3" descr="IMG_1606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147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always fun</a:t>
            </a:r>
            <a:endParaRPr lang="en-US" dirty="0"/>
          </a:p>
        </p:txBody>
      </p:sp>
      <p:pic>
        <p:nvPicPr>
          <p:cNvPr id="4" name="Content Placeholder 3" descr="IMG_1646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49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on installation days . . .</a:t>
            </a:r>
          </a:p>
        </p:txBody>
      </p:sp>
      <p:pic>
        <p:nvPicPr>
          <p:cNvPr id="4" name="Content Placeholder 3" descr="IMG_1706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301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gets involved,</a:t>
            </a:r>
            <a:br>
              <a:rPr lang="en-US" dirty="0" smtClean="0"/>
            </a:br>
            <a:r>
              <a:rPr lang="en-US" dirty="0" smtClean="0"/>
              <a:t> From Scouts . . .</a:t>
            </a:r>
            <a:endParaRPr lang="en-US" dirty="0"/>
          </a:p>
        </p:txBody>
      </p:sp>
      <p:pic>
        <p:nvPicPr>
          <p:cNvPr id="4" name="Content Placeholder 3" descr="IMG_1735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1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To parents . . .</a:t>
            </a:r>
            <a:endParaRPr lang="en-US" dirty="0"/>
          </a:p>
        </p:txBody>
      </p:sp>
      <p:pic>
        <p:nvPicPr>
          <p:cNvPr id="4" name="Content Placeholder 3" descr="IMG_1690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747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And </a:t>
            </a:r>
            <a:r>
              <a:rPr lang="en-US" dirty="0"/>
              <a:t>e</a:t>
            </a:r>
            <a:r>
              <a:rPr lang="en-US" dirty="0" smtClean="0"/>
              <a:t>ven the all girls Crew</a:t>
            </a:r>
            <a:endParaRPr lang="en-US" dirty="0"/>
          </a:p>
        </p:txBody>
      </p:sp>
      <p:pic>
        <p:nvPicPr>
          <p:cNvPr id="4" name="Content Placeholder 3" descr="IMG_1709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619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27 wood steps</a:t>
            </a:r>
            <a:endParaRPr lang="en-US" dirty="0"/>
          </a:p>
        </p:txBody>
      </p:sp>
      <p:pic>
        <p:nvPicPr>
          <p:cNvPr id="4" name="Content Placeholder 3" descr="IMG_0529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55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Building projects make . . .</a:t>
            </a:r>
            <a:endParaRPr lang="en-US" dirty="0"/>
          </a:p>
        </p:txBody>
      </p:sp>
      <p:pic>
        <p:nvPicPr>
          <p:cNvPr id="4" name="Content Placeholder 3" descr="IMG_2466 (2)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1615102"/>
            <a:ext cx="6792354" cy="4909574"/>
          </a:xfrm>
        </p:spPr>
      </p:pic>
    </p:spTree>
    <p:extLst>
      <p:ext uri="{BB962C8B-B14F-4D97-AF65-F5344CB8AC3E}">
        <p14:creationId xmlns:p14="http://schemas.microsoft.com/office/powerpoint/2010/main" val="92175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.for great Eagle Projects</a:t>
            </a:r>
            <a:endParaRPr lang="en-US" dirty="0"/>
          </a:p>
        </p:txBody>
      </p:sp>
      <p:pic>
        <p:nvPicPr>
          <p:cNvPr id="4" name="Content Placeholder 3" descr="100_2229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627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to build a firm foundation</a:t>
            </a:r>
            <a:endParaRPr lang="en-US" dirty="0"/>
          </a:p>
        </p:txBody>
      </p:sp>
      <p:pic>
        <p:nvPicPr>
          <p:cNvPr id="4" name="Content Placeholder 3" descr="EgleProj15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959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Trail building?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4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From California</a:t>
            </a:r>
            <a:br>
              <a:rPr lang="en-US" sz="4400" dirty="0" smtClean="0"/>
            </a:br>
            <a:r>
              <a:rPr lang="en-US" sz="4400" dirty="0" smtClean="0"/>
              <a:t>To Eastern Arizona</a:t>
            </a:r>
            <a:endParaRPr lang="en-US" sz="4400" dirty="0"/>
          </a:p>
        </p:txBody>
      </p:sp>
      <p:pic>
        <p:nvPicPr>
          <p:cNvPr id="4" name="Content Placeholder 3" descr="47b9da28b3127cce98548ff5376200000045100IbN2rRu1bse[1]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717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hands lighten the load</a:t>
            </a:r>
            <a:endParaRPr lang="en-US" dirty="0"/>
          </a:p>
        </p:txBody>
      </p:sp>
      <p:pic>
        <p:nvPicPr>
          <p:cNvPr id="4" name="Content Placeholder 3" descr="47b9da28b3127cce98548fc7375000000045100IbN2rRu1bse[1]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839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16-02-26 01.49.37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2907" r="-825" b="-3241"/>
          <a:stretch/>
        </p:blipFill>
        <p:spPr>
          <a:xfrm>
            <a:off x="1" y="2242803"/>
            <a:ext cx="8350148" cy="288379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23C70"/>
                </a:solidFill>
              </a:rPr>
              <a:t>OCC</a:t>
            </a:r>
            <a:r>
              <a:rPr lang="en-US" sz="4000" dirty="0"/>
              <a:t> HAT Training - BBC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46149"/>
            <a:ext cx="3517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3C70"/>
                </a:solidFill>
              </a:rPr>
              <a:t>Trail Saver</a:t>
            </a:r>
            <a:endParaRPr lang="en-US" sz="3200" dirty="0">
              <a:solidFill>
                <a:srgbClr val="223C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2650" y="5154657"/>
            <a:ext cx="338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3C70"/>
                </a:solidFill>
              </a:rPr>
              <a:t>Los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223C70"/>
                </a:solidFill>
              </a:rPr>
              <a:t>Angeles Area Council</a:t>
            </a:r>
            <a:endParaRPr lang="en-US" sz="2400" dirty="0">
              <a:solidFill>
                <a:srgbClr val="223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5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23C70"/>
                </a:solidFill>
              </a:rPr>
              <a:t>OCC</a:t>
            </a:r>
            <a:r>
              <a:rPr lang="en-US" sz="4000" dirty="0"/>
              <a:t> HAT Training - BBC</a:t>
            </a:r>
          </a:p>
        </p:txBody>
      </p:sp>
      <p:pic>
        <p:nvPicPr>
          <p:cNvPr id="4" name="Content Placeholder 3" descr="Screenshot 2016-02-26 01.49.07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289" y="1153588"/>
            <a:ext cx="1766051" cy="2921000"/>
          </a:xfrm>
        </p:spPr>
      </p:pic>
      <p:pic>
        <p:nvPicPr>
          <p:cNvPr id="6" name="Picture 5" descr="Screenshot 2016-02-26 01.4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1" y="2623084"/>
            <a:ext cx="4189735" cy="3987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46149"/>
            <a:ext cx="3517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3C70"/>
                </a:solidFill>
              </a:rPr>
              <a:t>Forest Saver</a:t>
            </a:r>
            <a:endParaRPr lang="en-US" sz="3200" dirty="0">
              <a:solidFill>
                <a:srgbClr val="223C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650" y="5616322"/>
            <a:ext cx="338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3C70"/>
                </a:solidFill>
              </a:rPr>
              <a:t>Los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223C70"/>
                </a:solidFill>
              </a:rPr>
              <a:t>Angeles Area Council</a:t>
            </a:r>
            <a:endParaRPr lang="en-US" sz="2400" dirty="0">
              <a:solidFill>
                <a:srgbClr val="223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OCC HAT Training - BBC</a:t>
            </a:r>
          </a:p>
        </p:txBody>
      </p:sp>
      <p:pic>
        <p:nvPicPr>
          <p:cNvPr id="8" name="Content Placeholder 7" descr="Screenshot 2016-02-26 01.43.17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25" t="-29241" r="-24088" b="-29298"/>
          <a:stretch/>
        </p:blipFill>
        <p:spPr>
          <a:xfrm>
            <a:off x="944025" y="892848"/>
            <a:ext cx="6464308" cy="6376337"/>
          </a:xfrm>
        </p:spPr>
      </p:pic>
      <p:sp>
        <p:nvSpPr>
          <p:cNvPr id="9" name="Rectangle 8"/>
          <p:cNvSpPr/>
          <p:nvPr/>
        </p:nvSpPr>
        <p:spPr>
          <a:xfrm>
            <a:off x="5228167" y="5782223"/>
            <a:ext cx="320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3C70"/>
                </a:solidFill>
              </a:rPr>
              <a:t>Orange County Council</a:t>
            </a:r>
            <a:endParaRPr lang="en-US" sz="2400" dirty="0">
              <a:solidFill>
                <a:srgbClr val="223C7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67" y="1444537"/>
            <a:ext cx="351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23C70"/>
                </a:solidFill>
              </a:rPr>
              <a:t>Bron Draganov Award</a:t>
            </a:r>
            <a:endParaRPr lang="en-US" sz="2800" dirty="0">
              <a:solidFill>
                <a:srgbClr val="223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1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anything from . . .</a:t>
            </a:r>
            <a:endParaRPr lang="en-US" dirty="0"/>
          </a:p>
        </p:txBody>
      </p:sp>
      <p:pic>
        <p:nvPicPr>
          <p:cNvPr id="4" name="Content Placeholder 3" descr="47b9da28b3127cce98548ff7376000000045100IbN2rRu1bse[1]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702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</a:t>
            </a:r>
            <a:r>
              <a:rPr lang="en-US" dirty="0"/>
              <a:t>c</a:t>
            </a:r>
            <a:r>
              <a:rPr lang="en-US" dirty="0" smtClean="0"/>
              <a:t>learing brush . . .</a:t>
            </a:r>
            <a:endParaRPr lang="en-US" dirty="0"/>
          </a:p>
        </p:txBody>
      </p:sp>
      <p:pic>
        <p:nvPicPr>
          <p:cNvPr id="4" name="Content Placeholder 3" descr="47b9da28b3127cce98548ff4b65300000045100IbN2rRu1bse[1]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2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to . . </a:t>
            </a:r>
            <a:endParaRPr lang="en-US" dirty="0"/>
          </a:p>
        </p:txBody>
      </p:sp>
      <p:pic>
        <p:nvPicPr>
          <p:cNvPr id="4" name="Content Placeholder 3" descr="47b9da28b3127cce98548ff9376e00000045100IbN2rRu1bse[1]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25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47b9da28b3127cce98548fceb66900000045100IbN2rRu1bse[1]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000" dirty="0">
                <a:solidFill>
                  <a:srgbClr val="223C70"/>
                </a:solidFill>
              </a:rPr>
              <a:t> </a:t>
            </a:r>
            <a:r>
              <a:rPr lang="en-US" sz="4000" dirty="0" smtClean="0">
                <a:solidFill>
                  <a:srgbClr val="223C70"/>
                </a:solidFill>
              </a:rPr>
              <a:t>. . .</a:t>
            </a:r>
            <a:r>
              <a:rPr lang="en-US" sz="4000" dirty="0">
                <a:solidFill>
                  <a:srgbClr val="223C70"/>
                </a:solidFill>
              </a:rPr>
              <a:t> </a:t>
            </a:r>
            <a:r>
              <a:rPr lang="en-US" sz="4000" dirty="0" smtClean="0">
                <a:solidFill>
                  <a:srgbClr val="223C70"/>
                </a:solidFill>
              </a:rPr>
              <a:t>setting rock </a:t>
            </a:r>
            <a:r>
              <a:rPr lang="en-US" sz="4000" dirty="0">
                <a:solidFill>
                  <a:srgbClr val="223C70"/>
                </a:solidFill>
              </a:rPr>
              <a:t>s</a:t>
            </a:r>
            <a:r>
              <a:rPr lang="en-US" sz="4000" dirty="0" smtClean="0">
                <a:solidFill>
                  <a:srgbClr val="223C70"/>
                </a:solidFill>
              </a:rPr>
              <a:t>teps 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333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.to . . . </a:t>
            </a:r>
            <a:endParaRPr lang="en-US" dirty="0"/>
          </a:p>
        </p:txBody>
      </p:sp>
      <p:pic>
        <p:nvPicPr>
          <p:cNvPr id="4" name="Content Placeholder 3" descr="EgleProj4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405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Building Bridges</a:t>
            </a:r>
            <a:endParaRPr lang="en-US" dirty="0"/>
          </a:p>
        </p:txBody>
      </p:sp>
      <p:pic>
        <p:nvPicPr>
          <p:cNvPr id="4" name="Content Placeholder 3" descr="EgleProj6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678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</a:t>
            </a:r>
            <a:r>
              <a:rPr lang="en-US" dirty="0" smtClean="0"/>
              <a:t>Days are . . .</a:t>
            </a:r>
            <a:endParaRPr lang="en-US" dirty="0"/>
          </a:p>
        </p:txBody>
      </p:sp>
      <p:pic>
        <p:nvPicPr>
          <p:cNvPr id="4" name="Content Placeholder 3" descr="IMG_1608 (2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525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9">
      <a:dk1>
        <a:sysClr val="windowText" lastClr="000000"/>
      </a:dk1>
      <a:lt1>
        <a:sysClr val="window" lastClr="FFFFFF"/>
      </a:lt1>
      <a:dk2>
        <a:srgbClr val="223C70"/>
      </a:dk2>
      <a:lt2>
        <a:srgbClr val="D5EDF4"/>
      </a:lt2>
      <a:accent1>
        <a:srgbClr val="AD6810"/>
      </a:accent1>
      <a:accent2>
        <a:srgbClr val="1E3CA4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F07B37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137</TotalTime>
  <Words>164</Words>
  <Application>Microsoft Macintosh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PowerPoint Presentation</vt:lpstr>
      <vt:lpstr>What is Trail building?</vt:lpstr>
      <vt:lpstr>It is anything from . . .</vt:lpstr>
      <vt:lpstr>. . . clearing brush . . .</vt:lpstr>
      <vt:lpstr>. . . to . . </vt:lpstr>
      <vt:lpstr> . . . setting rock steps …</vt:lpstr>
      <vt:lpstr>. . .to . . . </vt:lpstr>
      <vt:lpstr>. . . Building Bridges</vt:lpstr>
      <vt:lpstr>Prep Days are . . .</vt:lpstr>
      <vt:lpstr>. . . are . . .</vt:lpstr>
      <vt:lpstr>. . . always fun</vt:lpstr>
      <vt:lpstr>And on installation days . . .</vt:lpstr>
      <vt:lpstr>Everyone gets involved,  From Scouts . . .</vt:lpstr>
      <vt:lpstr>. . . To parents . . .</vt:lpstr>
      <vt:lpstr>. . . And even the all girls Crew</vt:lpstr>
      <vt:lpstr>Installing 27 wood steps</vt:lpstr>
      <vt:lpstr>Trail Building projects make . . .</vt:lpstr>
      <vt:lpstr>. . .for great Eagle Projects</vt:lpstr>
      <vt:lpstr>Helping to build a firm foundation</vt:lpstr>
      <vt:lpstr>From California To Eastern Arizona</vt:lpstr>
      <vt:lpstr>Many hands lighten the load</vt:lpstr>
      <vt:lpstr>OCC HAT Training - BBC</vt:lpstr>
      <vt:lpstr>OCC HAT Training - BBC</vt:lpstr>
      <vt:lpstr>OCC HAT Training - BBC</vt:lpstr>
    </vt:vector>
  </TitlesOfParts>
  <Company>Soft Health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Taylor</dc:creator>
  <cp:lastModifiedBy>John Taylor</cp:lastModifiedBy>
  <cp:revision>13</cp:revision>
  <dcterms:created xsi:type="dcterms:W3CDTF">2016-02-26T09:33:22Z</dcterms:created>
  <dcterms:modified xsi:type="dcterms:W3CDTF">2017-03-03T04:46:40Z</dcterms:modified>
</cp:coreProperties>
</file>